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68" r:id="rId2"/>
    <p:sldId id="258" r:id="rId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FFCC"/>
    <a:srgbClr val="FFFF00"/>
    <a:srgbClr val="9933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9BD5D-DC03-42C4-8F97-33507AD4DC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249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8C445-4ADB-4D3C-AD80-2A5147FFC9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31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E4EA-90BE-42E1-A554-A0D1626F8F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48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46FCA-01F8-42F8-82AD-8D65233241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130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090E3-B3F0-4CCF-B1E6-AD94D8B6F3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603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462C6-418D-4DC8-8383-77EE0D7597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74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D9FE-8B04-4DB1-BE87-8E06890C90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791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8C00-713E-426A-890F-E40EAC9064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9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9B40A-08BB-4EDE-B025-989C649C19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546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9F504-01B3-478F-9B3B-A70B695B67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05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A16B-4631-45A9-9D38-3554F28BF8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804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ADC52-B05D-4324-AF74-4B6299AE59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394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B9F596-D3D8-4765-8578-F3908FFA95B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1223963"/>
          </a:xfrm>
        </p:spPr>
        <p:txBody>
          <a:bodyPr/>
          <a:lstStyle/>
          <a:p>
            <a:r>
              <a:rPr lang="cs-CZ" altLang="cs-CZ" sz="3200" b="1">
                <a:solidFill>
                  <a:srgbClr val="FFFF00"/>
                </a:solidFill>
              </a:rPr>
              <a:t>Příklad úvodní a průpravné části hodiny</a:t>
            </a:r>
            <a:br>
              <a:rPr lang="cs-CZ" altLang="cs-CZ" sz="3200" b="1">
                <a:solidFill>
                  <a:srgbClr val="FFFF00"/>
                </a:solidFill>
              </a:rPr>
            </a:br>
            <a:endParaRPr lang="cs-CZ" altLang="cs-CZ" sz="3200" b="1">
              <a:solidFill>
                <a:srgbClr val="FFFF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65400"/>
            <a:ext cx="7343775" cy="2519363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cs-CZ" altLang="cs-CZ" sz="2400" b="1"/>
              <a:t>   Strečink (protahovací cvičení – principy, příklady)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cs-CZ" altLang="cs-CZ" sz="2400" b="1"/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cs-CZ" altLang="cs-CZ" sz="2400" b="1"/>
              <a:t>   Švihová cvičení (využití míčů, </a:t>
            </a:r>
            <a:r>
              <a:rPr lang="cs-CZ" altLang="cs-CZ" sz="2400" b="1" i="1"/>
              <a:t>ball-handling</a:t>
            </a:r>
            <a:r>
              <a:rPr lang="cs-CZ" altLang="cs-CZ" sz="2400" b="1"/>
              <a:t>)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cs-CZ" altLang="cs-CZ" sz="2400" b="1"/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cs-CZ" altLang="cs-CZ" sz="2400" b="1"/>
              <a:t>   Rozcvičení v pohybu (honičky, honičky s použitím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/>
              <a:t>     driblingu, štafetové závody apod.)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4772025" cy="1724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563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2870200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95288" y="54927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FFFF00"/>
                </a:solidFill>
              </a:rPr>
              <a:t>Příklady dovedností s míčem na místě (= </a:t>
            </a:r>
            <a:r>
              <a:rPr lang="cs-CZ" altLang="cs-CZ" b="1" i="1">
                <a:solidFill>
                  <a:srgbClr val="FFFF00"/>
                </a:solidFill>
              </a:rPr>
              <a:t>ball-handling</a:t>
            </a:r>
            <a:r>
              <a:rPr lang="cs-CZ" altLang="cs-CZ" b="1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31</Words>
  <Application>Microsoft Office PowerPoint</Application>
  <PresentationFormat>Předvádění na obrazovce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Times New Roman</vt:lpstr>
      <vt:lpstr>Wingdings</vt:lpstr>
      <vt:lpstr>Výchozí návrh</vt:lpstr>
      <vt:lpstr>Příklad úvodní a průpravné části hodiny </vt:lpstr>
      <vt:lpstr>Prezentace aplikace PowerPoint</vt:lpstr>
    </vt:vector>
  </TitlesOfParts>
  <Company>FTVS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Velensky</dc:creator>
  <cp:lastModifiedBy>Marvanova</cp:lastModifiedBy>
  <cp:revision>21</cp:revision>
  <dcterms:created xsi:type="dcterms:W3CDTF">2006-03-30T09:57:14Z</dcterms:created>
  <dcterms:modified xsi:type="dcterms:W3CDTF">2015-09-17T11:40:40Z</dcterms:modified>
</cp:coreProperties>
</file>